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2" r:id="rId4"/>
    <p:sldId id="261" r:id="rId5"/>
    <p:sldId id="258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81FF"/>
    <a:srgbClr val="8B0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6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29AEE-2B91-4DAD-ADB7-E000C44DC92D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89DFC0-2A83-484F-94A0-C8B09238C5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543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89DFC0-2A83-484F-94A0-C8B09238C50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778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89DFC0-2A83-484F-94A0-C8B09238C50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4119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89DFC0-2A83-484F-94A0-C8B09238C50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829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89DFC0-2A83-484F-94A0-C8B09238C50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6381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2032BC-94C0-4414-B024-4B15B0302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F6B3AA8-8241-4FEC-9825-E1D5F8843C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97AE43-35E1-4B8E-88D2-2C863740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D01D02-50BA-4EB3-942B-B7FC4F52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2490EC-5B55-4256-8021-9D6B20B3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767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2C371B-DA64-4F65-9E51-47541F4DF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B881AA5-A159-4B65-A68F-AB8498127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C359FC-9919-4433-A820-AF4CD317E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ACFBE8-6D8A-4606-90D0-6E9A3F5B2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BA0817-6F6A-46DE-BF3D-95D6603B4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6792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DD6419F-44BC-4353-9B2A-3824CB33A1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27B1684-DAC0-497F-BAA7-9D074AA605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787A7B-F97F-4911-85F9-EBE3B028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C9B820-1327-499F-A723-4556BA5E2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CC3C90-FD90-4173-9C58-F479A8CFD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024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139CF4-2B62-42E3-97E2-3678EE429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8E1E12-E0AE-4201-A217-AAA362550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FF35A9-18BB-4863-ADDA-22F534E76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7A9106-372A-4118-B4B8-3A8FD248D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60EB3E-2A17-4A45-99F6-5555EFC30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690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C7EEA1-7CDF-4920-B502-EDE9FA668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E4EB9A8-D1FD-4F96-A580-B7449F979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9DE4C3-2924-4ABF-A6E2-CEF8EAF8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F8D67C-4179-4050-B783-991EBC4A3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1FF48A-12DC-42AE-8994-BB0C7D0B2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927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EF36E5-3614-4712-8B02-ED028B5AD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F7E9F2-8F11-4275-81F4-AE8772405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2247F9D-41B5-4913-BFA3-369E0C616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53C7704-7150-4898-ACE8-429299812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6A23B19-ECE3-4F01-9820-1D2205868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F5E554-8E25-4C67-A565-B08A01CA3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263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715CB8-A451-4723-8F94-2F40254AE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6CFB90D-4927-4876-8EB9-5B021D6E5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A362923-272E-49B0-BCEC-FD1EF2F61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D0FD8A0-5AAC-4399-AB16-CDF17DEA85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0FDE85F-311F-4E25-A998-7752C3864B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6638FB6-93ED-433C-B557-1088CE23D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D7F900F-1371-47B9-9F51-5AD1FBD2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8E14605-3427-4E4D-B8E7-773D46AE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148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44A77C-42F9-4BE0-A582-E97FCBD83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78C2756-9D2C-486C-8B31-74E6BED5B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A65DD89-5125-42BB-BECB-74BE5F380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9B18A62-2F31-4873-8EEA-4B8B32CE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0431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45741D7-71B0-4732-9DC1-9FB826D53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126EADD-0759-494F-A305-7B656195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31FB494-0584-4388-BA27-147616E54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288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54FC5-D93D-44D3-82E6-2A235E44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D96895-9A59-4E03-8464-2A585D8F5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77E1061-3289-4002-834C-C84922488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2BB73F4-F00C-4DF7-B983-529A5A64E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AAC709-B0ED-4DF2-88C0-73682E4C5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C35CA8E-DE27-4D1C-94E4-2D45D60AF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400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9B2B60-A1C7-40B5-BE04-42EC8817D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11E9AFC-6A4E-4437-B640-FD9FA1B0BC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8E820F-55C4-465D-B719-10056F840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7DB874B-3303-4088-80ED-C00D892CF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4490AC-5DD1-4BB8-BDB0-9C65D714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3D7409-080E-4D71-B245-3E1B82BBF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952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486EB2-FE4E-4518-8A96-1871F178A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AB2DE4-057A-4A31-B7E5-99FEFCAFE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4A132D-B5B2-47A6-997E-82EF73945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CE72C-222A-4886-8A71-2F94D795A834}" type="datetimeFigureOut">
              <a:rPr lang="ru-RU" smtClean="0"/>
              <a:t>11.03.2022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A0F983-384F-4CBE-8D1A-8972967F0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268441A-F652-4B3A-A4D6-29F21E294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D8E0F-0EF4-46DE-916B-F5942CFE01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232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89EF43F-057A-4350-A606-BF5648C84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393FEE-E907-4B77-B9D0-6E2CBD9D8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0"/>
            <a:ext cx="12191999" cy="4234774"/>
          </a:xfrm>
        </p:spPr>
        <p:txBody>
          <a:bodyPr>
            <a:norm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Waltograph" panose="03080602000000000000" pitchFamily="66" charset="0"/>
              </a:rPr>
              <a:t>JUST KAFE</a:t>
            </a:r>
            <a:endParaRPr lang="ru-RU" sz="9600" dirty="0">
              <a:solidFill>
                <a:schemeClr val="bg1"/>
              </a:solidFill>
              <a:latin typeface="Ustrok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7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9801CD7A-7EE7-4238-AC67-FA3DFCD26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57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E71EEF-7730-4695-A9DF-320359025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63" y="212651"/>
            <a:ext cx="11148237" cy="1478037"/>
          </a:xfrm>
        </p:spPr>
        <p:txBody>
          <a:bodyPr>
            <a:normAutofit/>
          </a:bodyPr>
          <a:lstStyle/>
          <a:p>
            <a:r>
              <a:rPr lang="ru-RU" sz="6600" u="sng" dirty="0">
                <a:solidFill>
                  <a:schemeClr val="bg1"/>
                </a:solidFill>
                <a:latin typeface="Comic Sans MS" panose="030F0702030302020204" pitchFamily="66" charset="0"/>
              </a:rPr>
              <a:t>Конкуренты по городу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F18ADF3-99B3-475D-9D65-7E4BED5D1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440" y="1998921"/>
            <a:ext cx="5328993" cy="3551274"/>
          </a:xfrm>
          <a:prstGeom prst="rect">
            <a:avLst/>
          </a:prstGeom>
          <a:effectLst>
            <a:glow rad="876300">
              <a:schemeClr val="bg1">
                <a:alpha val="40000"/>
              </a:schemeClr>
            </a:glow>
          </a:effectLst>
        </p:spPr>
      </p:pic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3EEBDB9B-B1E3-4C83-832D-D711EE75C6B3}"/>
              </a:ext>
            </a:extLst>
          </p:cNvPr>
          <p:cNvSpPr txBox="1">
            <a:spLocks/>
          </p:cNvSpPr>
          <p:nvPr/>
        </p:nvSpPr>
        <p:spPr>
          <a:xfrm>
            <a:off x="637439" y="5726349"/>
            <a:ext cx="5270493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4.9 ★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F850687-4F2D-4EBD-873F-9697485687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560" y="1998921"/>
            <a:ext cx="4773040" cy="3579780"/>
          </a:xfrm>
          <a:prstGeom prst="rect">
            <a:avLst/>
          </a:prstGeom>
          <a:effectLst>
            <a:glow rad="558800">
              <a:schemeClr val="bg1">
                <a:alpha val="40000"/>
              </a:schemeClr>
            </a:glow>
          </a:effectLst>
        </p:spPr>
      </p:pic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D54C587-6BB5-4180-8CBD-4CD25DB6B2E8}"/>
              </a:ext>
            </a:extLst>
          </p:cNvPr>
          <p:cNvSpPr txBox="1">
            <a:spLocks/>
          </p:cNvSpPr>
          <p:nvPr/>
        </p:nvSpPr>
        <p:spPr>
          <a:xfrm>
            <a:off x="6504561" y="5766637"/>
            <a:ext cx="4773040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dirty="0">
                <a:solidFill>
                  <a:schemeClr val="bg1"/>
                </a:solidFill>
                <a:latin typeface="Comic Sans MS" panose="030F0702030302020204" pitchFamily="66" charset="0"/>
              </a:rPr>
              <a:t>5.0 ★</a:t>
            </a:r>
          </a:p>
        </p:txBody>
      </p:sp>
    </p:spTree>
    <p:extLst>
      <p:ext uri="{BB962C8B-B14F-4D97-AF65-F5344CB8AC3E}">
        <p14:creationId xmlns:p14="http://schemas.microsoft.com/office/powerpoint/2010/main" val="247050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9801CD7A-7EE7-4238-AC67-FA3DFCD26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357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E71EEF-7730-4695-A9DF-320359025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63" y="212651"/>
            <a:ext cx="11148237" cy="1478037"/>
          </a:xfrm>
        </p:spPr>
        <p:txBody>
          <a:bodyPr>
            <a:normAutofit/>
          </a:bodyPr>
          <a:lstStyle/>
          <a:p>
            <a:r>
              <a:rPr lang="ru-RU" sz="6600" u="sng" dirty="0">
                <a:solidFill>
                  <a:schemeClr val="bg1"/>
                </a:solidFill>
                <a:latin typeface="Comic Sans MS" panose="030F0702030302020204" pitchFamily="66" charset="0"/>
              </a:rPr>
              <a:t>Конкуренты в стране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3EEBDB9B-B1E3-4C83-832D-D711EE75C6B3}"/>
              </a:ext>
            </a:extLst>
          </p:cNvPr>
          <p:cNvSpPr txBox="1">
            <a:spLocks/>
          </p:cNvSpPr>
          <p:nvPr/>
        </p:nvSpPr>
        <p:spPr>
          <a:xfrm>
            <a:off x="637439" y="5726349"/>
            <a:ext cx="5270493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кофейня</a:t>
            </a: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D54C587-6BB5-4180-8CBD-4CD25DB6B2E8}"/>
              </a:ext>
            </a:extLst>
          </p:cNvPr>
          <p:cNvSpPr txBox="1">
            <a:spLocks/>
          </p:cNvSpPr>
          <p:nvPr/>
        </p:nvSpPr>
        <p:spPr>
          <a:xfrm>
            <a:off x="6504561" y="5766637"/>
            <a:ext cx="4773040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вареничная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32844AB-A3C3-422F-8EEE-A8229FED9B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11" y="2241228"/>
            <a:ext cx="5887544" cy="3095166"/>
          </a:xfrm>
          <a:prstGeom prst="rect">
            <a:avLst/>
          </a:prstGeom>
          <a:effectLst>
            <a:glow rad="673100">
              <a:schemeClr val="bg1">
                <a:alpha val="40000"/>
              </a:schemeClr>
            </a:glo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525345-2F83-42E0-8E8C-5B4F5954A0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4561" y="2142707"/>
            <a:ext cx="5175733" cy="3451567"/>
          </a:xfrm>
          <a:prstGeom prst="rect">
            <a:avLst/>
          </a:prstGeom>
          <a:effectLst>
            <a:glow rad="4445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7203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9801CD7A-7EE7-4238-AC67-FA3DFCD26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574"/>
            <a:ext cx="12192000" cy="6873574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E71EEF-7730-4695-A9DF-320359025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63" y="212651"/>
            <a:ext cx="11148237" cy="1478037"/>
          </a:xfrm>
        </p:spPr>
        <p:txBody>
          <a:bodyPr>
            <a:normAutofit/>
          </a:bodyPr>
          <a:lstStyle/>
          <a:p>
            <a:r>
              <a:rPr lang="ru-RU" sz="6600" u="sng" dirty="0">
                <a:solidFill>
                  <a:schemeClr val="bg1"/>
                </a:solidFill>
                <a:latin typeface="Comic Sans MS" panose="030F0702030302020204" pitchFamily="66" charset="0"/>
              </a:rPr>
              <a:t>Конкуренты в мире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3EEBDB9B-B1E3-4C83-832D-D711EE75C6B3}"/>
              </a:ext>
            </a:extLst>
          </p:cNvPr>
          <p:cNvSpPr txBox="1">
            <a:spLocks/>
          </p:cNvSpPr>
          <p:nvPr/>
        </p:nvSpPr>
        <p:spPr>
          <a:xfrm>
            <a:off x="637439" y="5726349"/>
            <a:ext cx="5270493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Japan</a:t>
            </a:r>
            <a:endParaRPr lang="ru-RU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8D54C587-6BB5-4180-8CBD-4CD25DB6B2E8}"/>
              </a:ext>
            </a:extLst>
          </p:cNvPr>
          <p:cNvSpPr txBox="1">
            <a:spLocks/>
          </p:cNvSpPr>
          <p:nvPr/>
        </p:nvSpPr>
        <p:spPr>
          <a:xfrm>
            <a:off x="6504561" y="5766637"/>
            <a:ext cx="4773040" cy="91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Romania</a:t>
            </a:r>
            <a:endParaRPr lang="ru-RU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39651B-CF07-4354-9CB4-5D7C9B5D6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916" y="2048539"/>
            <a:ext cx="4749537" cy="3562153"/>
          </a:xfrm>
          <a:prstGeom prst="rect">
            <a:avLst/>
          </a:prstGeom>
          <a:effectLst>
            <a:glow rad="584200">
              <a:schemeClr val="bg1">
                <a:alpha val="40000"/>
              </a:schemeClr>
            </a:glow>
          </a:effectLst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61FDD09-FB76-468E-A22D-4EF6217C02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054243"/>
            <a:ext cx="5789568" cy="3556449"/>
          </a:xfrm>
          <a:prstGeom prst="rect">
            <a:avLst/>
          </a:prstGeom>
          <a:effectLst>
            <a:glow rad="6350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0740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rgbClr val="CACACA"/>
            </a:gs>
            <a:gs pos="0">
              <a:schemeClr val="bg1"/>
            </a:gs>
            <a:gs pos="100000">
              <a:srgbClr val="D581FF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200FD-BF2E-46AD-B6B4-FF3E7E5AF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6000" dirty="0" err="1">
                <a:latin typeface="Comic Sans MS" panose="030F0702030302020204" pitchFamily="66" charset="0"/>
              </a:rPr>
              <a:t>Спасебо</a:t>
            </a:r>
            <a:r>
              <a:rPr lang="ru-RU" sz="6000" dirty="0">
                <a:latin typeface="Comic Sans MS" panose="030F0702030302020204" pitchFamily="66" charset="0"/>
              </a:rPr>
              <a:t> за внимание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7E44A10-7FCE-486B-8F1D-B636CEB51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3725" y="1825625"/>
            <a:ext cx="5244550" cy="4351338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828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26</Words>
  <Application>Microsoft Office PowerPoint</Application>
  <PresentationFormat>Широкоэкранный</PresentationFormat>
  <Paragraphs>15</Paragraphs>
  <Slides>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Comic Sans MS</vt:lpstr>
      <vt:lpstr>Ustroke</vt:lpstr>
      <vt:lpstr>Waltograph</vt:lpstr>
      <vt:lpstr>Тема Office</vt:lpstr>
      <vt:lpstr>JUST KAFE</vt:lpstr>
      <vt:lpstr>Конкуренты по городу</vt:lpstr>
      <vt:lpstr>Конкуренты в стране</vt:lpstr>
      <vt:lpstr>Конкуренты в мире</vt:lpstr>
      <vt:lpstr>Спасебо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Аниме кафе</dc:title>
  <dc:creator>Danil Khromdewil</dc:creator>
  <cp:lastModifiedBy>Danil Khromdewil</cp:lastModifiedBy>
  <cp:revision>7</cp:revision>
  <dcterms:created xsi:type="dcterms:W3CDTF">2022-03-04T01:59:24Z</dcterms:created>
  <dcterms:modified xsi:type="dcterms:W3CDTF">2022-03-10T21:35:50Z</dcterms:modified>
</cp:coreProperties>
</file>

<file path=docProps/thumbnail.jpeg>
</file>